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9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  <p:sldMasterId id="2147483661" r:id="rId5"/>
    <p:sldMasterId id="2147483662" r:id="rId6"/>
    <p:sldMasterId id="2147483663" r:id="rId7"/>
    <p:sldMasterId id="2147483664" r:id="rId8"/>
    <p:sldMasterId id="2147483665" r:id="rId9"/>
    <p:sldMasterId id="2147483666" r:id="rId10"/>
    <p:sldMasterId id="2147483667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</p:sldIdLst>
  <p:sldSz cy="6858000" cx="9144000"/>
  <p:notesSz cx="6669075" cy="9928225"/>
  <p:embeddedFontLst>
    <p:embeddedFont>
      <p:font typeface="Rambla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77B06BBC-4182-4BF7-9537-B6EFB1D169EE}">
  <a:tblStyle styleId="{77B06BBC-4182-4BF7-9537-B6EFB1D169E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7.xml"/><Relationship Id="rId22" Type="http://schemas.openxmlformats.org/officeDocument/2006/relationships/slide" Target="slides/slide9.xml"/><Relationship Id="rId21" Type="http://schemas.openxmlformats.org/officeDocument/2006/relationships/slide" Target="slides/slide8.xml"/><Relationship Id="rId24" Type="http://schemas.openxmlformats.org/officeDocument/2006/relationships/slide" Target="slides/slide11.xml"/><Relationship Id="rId23" Type="http://schemas.openxmlformats.org/officeDocument/2006/relationships/slide" Target="slides/slide10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" Target="slides/slide13.xml"/><Relationship Id="rId25" Type="http://schemas.openxmlformats.org/officeDocument/2006/relationships/slide" Target="slides/slide12.xml"/><Relationship Id="rId28" Type="http://schemas.openxmlformats.org/officeDocument/2006/relationships/font" Target="fonts/Rambla-regular.fntdata"/><Relationship Id="rId27" Type="http://schemas.openxmlformats.org/officeDocument/2006/relationships/slide" Target="slides/slide14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Rambla-bold.fntdata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font" Target="fonts/Rambla-boldItalic.fntdata"/><Relationship Id="rId30" Type="http://schemas.openxmlformats.org/officeDocument/2006/relationships/font" Target="fonts/Rambla-italic.fntdata"/><Relationship Id="rId11" Type="http://schemas.openxmlformats.org/officeDocument/2006/relationships/slideMaster" Target="slideMasters/slideMaster8.xml"/><Relationship Id="rId10" Type="http://schemas.openxmlformats.org/officeDocument/2006/relationships/slideMaster" Target="slideMasters/slideMaster7.xml"/><Relationship Id="rId13" Type="http://schemas.openxmlformats.org/officeDocument/2006/relationships/notesMaster" Target="notesMasters/notesMaster1.xml"/><Relationship Id="rId12" Type="http://schemas.openxmlformats.org/officeDocument/2006/relationships/slideMaster" Target="slideMasters/slideMaster9.xml"/><Relationship Id="rId15" Type="http://schemas.openxmlformats.org/officeDocument/2006/relationships/slide" Target="slides/slide2.xml"/><Relationship Id="rId14" Type="http://schemas.openxmlformats.org/officeDocument/2006/relationships/slide" Target="slides/slide1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9" Type="http://schemas.openxmlformats.org/officeDocument/2006/relationships/slide" Target="slides/slide6.xml"/><Relationship Id="rId18" Type="http://schemas.openxmlformats.org/officeDocument/2006/relationships/slide" Target="slides/slide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889249" cy="4968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779837" y="0"/>
            <a:ext cx="2889249" cy="4968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Char char="●"/>
              <a:defRPr/>
            </a:lvl1pPr>
            <a:lvl2pPr lvl="1">
              <a:spcBef>
                <a:spcPts val="0"/>
              </a:spcBef>
              <a:buChar char="○"/>
              <a:defRPr/>
            </a:lvl2pPr>
            <a:lvl3pPr lvl="2">
              <a:spcBef>
                <a:spcPts val="0"/>
              </a:spcBef>
              <a:buChar char="■"/>
              <a:defRPr/>
            </a:lvl3pPr>
            <a:lvl4pPr lvl="3">
              <a:spcBef>
                <a:spcPts val="0"/>
              </a:spcBef>
              <a:buChar char="●"/>
              <a:defRPr/>
            </a:lvl4pPr>
            <a:lvl5pPr lvl="4">
              <a:spcBef>
                <a:spcPts val="0"/>
              </a:spcBef>
              <a:buChar char="○"/>
              <a:defRPr/>
            </a:lvl5pPr>
            <a:lvl6pPr lvl="5">
              <a:spcBef>
                <a:spcPts val="0"/>
              </a:spcBef>
              <a:buChar char="■"/>
              <a:defRPr/>
            </a:lvl6pPr>
            <a:lvl7pPr lvl="6">
              <a:spcBef>
                <a:spcPts val="0"/>
              </a:spcBef>
              <a:buChar char="●"/>
              <a:defRPr/>
            </a:lvl7pPr>
            <a:lvl8pPr lvl="7">
              <a:spcBef>
                <a:spcPts val="0"/>
              </a:spcBef>
              <a:buChar char="○"/>
              <a:defRPr/>
            </a:lvl8pPr>
            <a:lvl9pPr lvl="8">
              <a:spcBef>
                <a:spcPts val="0"/>
              </a:spcBef>
              <a:buChar char="■"/>
              <a:defRPr/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9431336"/>
            <a:ext cx="288924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779837" y="9431336"/>
            <a:ext cx="288924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9" name="Shape 209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7" name="Shape 217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5" name="Shape 225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3" name="Shape 233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1" name="Shape 241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9" name="Shape 249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9" name="Shape 259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9" name="Shape 269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7" name="Shape 277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5" name="Shape 285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6" name="Shape 286"/>
          <p:cNvSpPr txBox="1"/>
          <p:nvPr/>
        </p:nvSpPr>
        <p:spPr>
          <a:xfrm>
            <a:off x="3779837" y="9431336"/>
            <a:ext cx="288924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4" name="Shape 294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/>
          <p:nvPr>
            <p:ph idx="2" type="sldImg"/>
          </p:nvPr>
        </p:nvSpPr>
        <p:spPr>
          <a:xfrm>
            <a:off x="852487" y="744537"/>
            <a:ext cx="4964111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Shape 306"/>
          <p:cNvSpPr txBox="1"/>
          <p:nvPr>
            <p:ph idx="1" type="body"/>
          </p:nvPr>
        </p:nvSpPr>
        <p:spPr>
          <a:xfrm>
            <a:off x="889000" y="4716462"/>
            <a:ext cx="4891087" cy="446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7" name="Shape 307"/>
          <p:cNvSpPr txBox="1"/>
          <p:nvPr/>
        </p:nvSpPr>
        <p:spPr>
          <a:xfrm>
            <a:off x="3779837" y="9431336"/>
            <a:ext cx="288924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ctrTitle"/>
          </p:nvPr>
        </p:nvSpPr>
        <p:spPr>
          <a:xfrm>
            <a:off x="685800" y="1752600"/>
            <a:ext cx="7772400" cy="18297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subTitle"/>
          </p:nvPr>
        </p:nvSpPr>
        <p:spPr>
          <a:xfrm>
            <a:off x="685800" y="3611607"/>
            <a:ext cx="7772400" cy="11997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64008" rtl="0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/>
            </a:lvl1pPr>
            <a:lvl2pPr indent="0" lvl="1" marL="457200" marR="0" rtl="0" algn="ctr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/>
            </a:lvl2pPr>
            <a:lvl3pPr indent="0" lvl="2" marL="914400" marR="0" rtl="0" algn="ctr">
              <a:spcBef>
                <a:spcPts val="350"/>
              </a:spcBef>
              <a:buClr>
                <a:schemeClr val="accent2"/>
              </a:buClr>
              <a:buFont typeface="Noto Symbol"/>
              <a:buNone/>
              <a:defRPr/>
            </a:lvl3pPr>
            <a:lvl4pPr indent="0" lvl="3" marL="1371600" marR="0" rtl="0" algn="ctr">
              <a:spcBef>
                <a:spcPts val="350"/>
              </a:spcBef>
              <a:buClr>
                <a:schemeClr val="accent2"/>
              </a:buClr>
              <a:buFont typeface="Noto Symbol"/>
              <a:buNone/>
              <a:defRPr/>
            </a:lvl4pPr>
            <a:lvl5pPr indent="0" lvl="4" marL="1828800" marR="0" rtl="0" algn="ctr">
              <a:spcBef>
                <a:spcPts val="350"/>
              </a:spcBef>
              <a:buClr>
                <a:schemeClr val="accent2"/>
              </a:buClr>
              <a:buFont typeface="Noto Symbol"/>
              <a:buNone/>
              <a:defRPr/>
            </a:lvl5pPr>
            <a:lvl6pPr indent="0" lvl="5" marL="2286000" marR="0" rtl="0" algn="ctr">
              <a:spcBef>
                <a:spcPts val="350"/>
              </a:spcBef>
              <a:buClr>
                <a:schemeClr val="accent3"/>
              </a:buClr>
              <a:buFont typeface="Noto Symbol"/>
              <a:buNone/>
              <a:defRPr/>
            </a:lvl6pPr>
            <a:lvl7pPr indent="0" lvl="6" marL="2743200" marR="0" rtl="0" algn="ctr">
              <a:spcBef>
                <a:spcPts val="350"/>
              </a:spcBef>
              <a:buClr>
                <a:schemeClr val="accent3"/>
              </a:buClr>
              <a:buFont typeface="Noto Symbol"/>
              <a:buNone/>
              <a:defRPr/>
            </a:lvl7pPr>
            <a:lvl8pPr indent="0" lvl="7" marL="3200400" marR="0" rtl="0" algn="ctr">
              <a:spcBef>
                <a:spcPts val="350"/>
              </a:spcBef>
              <a:buClr>
                <a:schemeClr val="accent3"/>
              </a:buClr>
              <a:buFont typeface="Noto Symbol"/>
              <a:buNone/>
              <a:defRPr/>
            </a:lvl8pPr>
            <a:lvl9pPr indent="0" lvl="8" marL="3657600" marR="0" rtl="0" algn="ctr">
              <a:spcBef>
                <a:spcPts val="350"/>
              </a:spcBef>
              <a:buClr>
                <a:schemeClr val="accent3"/>
              </a:buClr>
              <a:buFont typeface="Noto Symbol"/>
              <a:buNone/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AndTwoObj">
  <p:cSld name="Title, Text, and 2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44" name="Shape 44"/>
          <p:cNvSpPr txBox="1"/>
          <p:nvPr>
            <p:ph idx="2" type="body"/>
          </p:nvPr>
        </p:nvSpPr>
        <p:spPr>
          <a:xfrm>
            <a:off x="4648200" y="1600200"/>
            <a:ext cx="4038599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45" name="Shape 45"/>
          <p:cNvSpPr txBox="1"/>
          <p:nvPr>
            <p:ph idx="3" type="body"/>
          </p:nvPr>
        </p:nvSpPr>
        <p:spPr>
          <a:xfrm>
            <a:off x="4648200" y="3938587"/>
            <a:ext cx="4038599" cy="21875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63" name="Shape 6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64" name="Shape 64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5" name="Shape 65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itleAndTx">
  <p:cSld name="Vertical Title and 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 rot="5400000">
            <a:off x="4936367" y="2182285"/>
            <a:ext cx="5592760" cy="1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69" name="Shape 69"/>
          <p:cNvSpPr txBox="1"/>
          <p:nvPr>
            <p:ph idx="1" type="body"/>
          </p:nvPr>
        </p:nvSpPr>
        <p:spPr>
          <a:xfrm rot="5400000">
            <a:off x="823119" y="-91279"/>
            <a:ext cx="5592759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70" name="Shape 70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1" name="Shape 71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2" name="Shape 72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x">
  <p:cSld name="Title and Vertical 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5" name="Shape 75"/>
          <p:cNvSpPr txBox="1"/>
          <p:nvPr>
            <p:ph idx="1" type="body"/>
          </p:nvPr>
        </p:nvSpPr>
        <p:spPr>
          <a:xfrm rot="5400000">
            <a:off x="2378964" y="-440435"/>
            <a:ext cx="438607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7" name="Shape 77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1" name="Shape 81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722375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lvl="0" rtl="0" algn="r">
              <a:spcBef>
                <a:spcPts val="0"/>
              </a:spcBef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3922712" y="2931711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rtl="0" algn="l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2pPr>
            <a:lvl3pPr lvl="2"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3pPr>
            <a:lvl4pPr lvl="3"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4pPr>
            <a:lvl5pPr lvl="4"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00" name="Shape 100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01" name="Shape 101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02" name="Shape 102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Obj">
  <p:cSld name="Two Conten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idx="1" type="body"/>
          </p:nvPr>
        </p:nvSpPr>
        <p:spPr>
          <a:xfrm>
            <a:off x="457200" y="1481328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7" name="Shape 117"/>
          <p:cNvSpPr txBox="1"/>
          <p:nvPr>
            <p:ph idx="2" type="body"/>
          </p:nvPr>
        </p:nvSpPr>
        <p:spPr>
          <a:xfrm>
            <a:off x="4648200" y="1481328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8" name="Shape 1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l">
              <a:spcBef>
                <a:spcPts val="0"/>
              </a:spcBef>
              <a:buClr>
                <a:schemeClr val="lt2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9" name="Shape 119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0" name="Shape 120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1" name="Shape 121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twoTxTwoObj">
  <p:cSld name="Compariso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457200" y="5410200"/>
            <a:ext cx="4040187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/>
          <a:lstStyle>
            <a:lvl1pPr indent="0" lvl="0" marL="0"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buFont typeface="Rambla"/>
              <a:buNone/>
              <a:defRPr/>
            </a:lvl2pPr>
            <a:lvl3pPr lvl="2" rtl="0">
              <a:spcBef>
                <a:spcPts val="0"/>
              </a:spcBef>
              <a:buFont typeface="Rambla"/>
              <a:buNone/>
              <a:defRPr/>
            </a:lvl3pPr>
            <a:lvl4pPr lvl="3" rtl="0">
              <a:spcBef>
                <a:spcPts val="0"/>
              </a:spcBef>
              <a:buFont typeface="Rambla"/>
              <a:buNone/>
              <a:defRPr/>
            </a:lvl4pPr>
            <a:lvl5pPr lvl="4" rtl="0">
              <a:spcBef>
                <a:spcPts val="0"/>
              </a:spcBef>
              <a:buFont typeface="Rambla"/>
              <a:buNone/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31" name="Shape 131"/>
          <p:cNvSpPr txBox="1"/>
          <p:nvPr>
            <p:ph idx="2" type="body"/>
          </p:nvPr>
        </p:nvSpPr>
        <p:spPr>
          <a:xfrm>
            <a:off x="4645026" y="5410200"/>
            <a:ext cx="4041774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/>
          <a:lstStyle>
            <a:lvl1pPr indent="0" lvl="0" marL="0"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buFont typeface="Rambla"/>
              <a:buNone/>
              <a:defRPr/>
            </a:lvl2pPr>
            <a:lvl3pPr lvl="2" rtl="0">
              <a:spcBef>
                <a:spcPts val="0"/>
              </a:spcBef>
              <a:buFont typeface="Rambla"/>
              <a:buNone/>
              <a:defRPr/>
            </a:lvl3pPr>
            <a:lvl4pPr lvl="3" rtl="0">
              <a:spcBef>
                <a:spcPts val="0"/>
              </a:spcBef>
              <a:buFont typeface="Rambla"/>
              <a:buNone/>
              <a:defRPr/>
            </a:lvl4pPr>
            <a:lvl5pPr lvl="4" rtl="0">
              <a:spcBef>
                <a:spcPts val="0"/>
              </a:spcBef>
              <a:buFont typeface="Rambla"/>
              <a:buNone/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32" name="Shape 132"/>
          <p:cNvSpPr txBox="1"/>
          <p:nvPr>
            <p:ph idx="3" type="body"/>
          </p:nvPr>
        </p:nvSpPr>
        <p:spPr>
          <a:xfrm>
            <a:off x="457200" y="1444294"/>
            <a:ext cx="4040187" cy="3941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33" name="Shape 133"/>
          <p:cNvSpPr txBox="1"/>
          <p:nvPr>
            <p:ph idx="4" type="body"/>
          </p:nvPr>
        </p:nvSpPr>
        <p:spPr>
          <a:xfrm>
            <a:off x="4645025" y="1444294"/>
            <a:ext cx="4041774" cy="3941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34" name="Shape 134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35" name="Shape 135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36" name="Shape 136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l">
              <a:spcBef>
                <a:spcPts val="0"/>
              </a:spcBef>
              <a:buClr>
                <a:schemeClr val="lt2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51" name="Shape 151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52" name="Shape 152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53" name="Shape 153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objTx">
  <p:cSld name="Content with Caption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914400" y="4876800"/>
            <a:ext cx="74817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 algn="r">
              <a:spcBef>
                <a:spcPts val="0"/>
              </a:spcBef>
              <a:buClr>
                <a:schemeClr val="accent1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4419600" y="5355101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rtl="0" algn="r">
              <a:spcBef>
                <a:spcPts val="0"/>
              </a:spcBef>
              <a:buFont typeface="Rambla"/>
              <a:buNone/>
              <a:defRPr/>
            </a:lvl1pPr>
            <a:lvl2pPr lvl="1" rtl="0">
              <a:spcBef>
                <a:spcPts val="0"/>
              </a:spcBef>
              <a:buFont typeface="Rambla"/>
              <a:buNone/>
              <a:defRPr/>
            </a:lvl2pPr>
            <a:lvl3pPr lvl="2" rtl="0">
              <a:spcBef>
                <a:spcPts val="0"/>
              </a:spcBef>
              <a:buFont typeface="Rambla"/>
              <a:buNone/>
              <a:defRPr/>
            </a:lvl3pPr>
            <a:lvl4pPr lvl="3" rtl="0">
              <a:spcBef>
                <a:spcPts val="0"/>
              </a:spcBef>
              <a:buFont typeface="Rambla"/>
              <a:buNone/>
              <a:defRPr/>
            </a:lvl4pPr>
            <a:lvl5pPr lvl="4" rtl="0">
              <a:spcBef>
                <a:spcPts val="0"/>
              </a:spcBef>
              <a:buFont typeface="Rambla"/>
              <a:buNone/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63" name="Shape 163"/>
          <p:cNvSpPr txBox="1"/>
          <p:nvPr>
            <p:ph idx="2" type="body"/>
          </p:nvPr>
        </p:nvSpPr>
        <p:spPr>
          <a:xfrm>
            <a:off x="914400" y="274319"/>
            <a:ext cx="7479791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64" name="Shape 164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65" name="Shape 165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66" name="Shape 166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picTx">
  <p:cSld name="Picture with Caption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idx="1" type="body"/>
          </p:nvPr>
        </p:nvSpPr>
        <p:spPr>
          <a:xfrm>
            <a:off x="1141232" y="5443401"/>
            <a:ext cx="7162799" cy="6482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18288" rtl="0" algn="r">
              <a:spcBef>
                <a:spcPts val="0"/>
              </a:spcBef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83" name="Shape 183"/>
          <p:cNvSpPr/>
          <p:nvPr>
            <p:ph idx="2" type="pic"/>
          </p:nvPr>
        </p:nvSpPr>
        <p:spPr>
          <a:xfrm>
            <a:off x="228600" y="189968"/>
            <a:ext cx="8686800" cy="4389119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4" name="Shape 184"/>
          <p:cNvSpPr txBox="1"/>
          <p:nvPr>
            <p:ph type="title"/>
          </p:nvPr>
        </p:nvSpPr>
        <p:spPr>
          <a:xfrm>
            <a:off x="228600" y="4865121"/>
            <a:ext cx="8075431" cy="5626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marR="0" rtl="0" algn="r">
              <a:spcBef>
                <a:spcPts val="0"/>
              </a:spcBef>
              <a:buClr>
                <a:schemeClr val="accent1"/>
              </a:buClr>
              <a:buFont typeface="Rambla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85" name="Shape 185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86" name="Shape 186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87" name="Shape 187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0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5" Type="http://schemas.openxmlformats.org/officeDocument/2006/relationships/theme" Target="../theme/theme7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8.xml"/><Relationship Id="rId5" Type="http://schemas.openxmlformats.org/officeDocument/2006/relationships/theme" Target="../theme/theme1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9.xml"/><Relationship Id="rId3" Type="http://schemas.openxmlformats.org/officeDocument/2006/relationships/theme" Target="../theme/theme2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0.xml"/><Relationship Id="rId5" Type="http://schemas.openxmlformats.org/officeDocument/2006/relationships/theme" Target="../theme/theme8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9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>
            <a:gsLst>
              <a:gs pos="0">
                <a:srgbClr val="007897"/>
              </a:gs>
              <a:gs pos="55000">
                <a:srgbClr val="4ABBE0"/>
              </a:gs>
              <a:gs pos="100000">
                <a:srgbClr val="007897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-11601" y="4953000"/>
            <a:ext cx="9161697" cy="1916452"/>
            <a:chOff x="0" y="0"/>
            <a:chExt cx="2147483647" cy="2147483647"/>
          </a:xfrm>
        </p:grpSpPr>
        <p:sp>
          <p:nvSpPr>
            <p:cNvPr id="12" name="Shape 12"/>
            <p:cNvSpPr/>
            <p:nvPr/>
          </p:nvSpPr>
          <p:spPr>
            <a:xfrm>
              <a:off x="398381773" y="0"/>
              <a:ext cx="1747673025" cy="546790190"/>
            </a:xfrm>
            <a:custGeom>
              <a:pathLst>
                <a:path extrusionOk="0" h="367" w="469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FCBDC">
                <a:alpha val="39607"/>
              </a:srgb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Shape 13"/>
            <p:cNvSpPr/>
            <p:nvPr/>
          </p:nvSpPr>
          <p:spPr>
            <a:xfrm>
              <a:off x="11164829" y="318947380"/>
              <a:ext cx="2134890002" cy="883395153"/>
            </a:xfrm>
            <a:custGeom>
              <a:pathLst>
                <a:path extrusionOk="0" h="528" w="576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" name="Shape 14"/>
            <p:cNvGrpSpPr/>
            <p:nvPr/>
          </p:nvGrpSpPr>
          <p:grpSpPr>
            <a:xfrm>
              <a:off x="1428798" y="44383520"/>
              <a:ext cx="2146054727" cy="2103100125"/>
              <a:chOff x="0" y="0"/>
              <a:chExt cx="2147483647" cy="2147483647"/>
            </a:xfrm>
          </p:grpSpPr>
          <p:pic>
            <p:nvPicPr>
              <p:cNvPr id="15" name="Shape 15"/>
              <p:cNvPicPr preferRelativeResize="0"/>
              <p:nvPr/>
            </p:nvPicPr>
            <p:blipFill rotWithShape="1">
              <a:blip r:embed="rId1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" name="Shape 16"/>
              <p:cNvSpPr txBox="1"/>
              <p:nvPr/>
            </p:nvSpPr>
            <p:spPr>
              <a:xfrm>
                <a:off x="1429749" y="9555261"/>
                <a:ext cx="0" cy="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7" name="Shape 1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37555244"/>
              <a:ext cx="2147483647" cy="9149853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Shape 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500062" y="5945187"/>
            <a:ext cx="4940300" cy="920750"/>
          </a:xfrm>
          <a:custGeom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FCBDC">
              <a:alpha val="39607"/>
            </a:srgbClr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485775" y="5938837"/>
            <a:ext cx="3690937" cy="933450"/>
          </a:xfrm>
          <a:custGeom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" name="Shape 32"/>
          <p:cNvGrpSpPr/>
          <p:nvPr/>
        </p:nvGrpSpPr>
        <p:grpSpPr>
          <a:xfrm>
            <a:off x="-12700" y="5784850"/>
            <a:ext cx="3414712" cy="1092199"/>
            <a:chOff x="-12700" y="5784850"/>
            <a:chExt cx="3414712" cy="1092199"/>
          </a:xfrm>
        </p:grpSpPr>
        <p:pic>
          <p:nvPicPr>
            <p:cNvPr id="33" name="Shape 33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-12700" y="5784850"/>
              <a:ext cx="3414712" cy="1092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Shape 34"/>
            <p:cNvSpPr txBox="1"/>
            <p:nvPr/>
          </p:nvSpPr>
          <p:spPr>
            <a:xfrm>
              <a:off x="277812" y="6421437"/>
              <a:ext cx="1700212" cy="360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" name="Shape 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9050" y="5772150"/>
            <a:ext cx="3421062" cy="1109661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Shape 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500062" y="5945187"/>
            <a:ext cx="4940300" cy="920750"/>
          </a:xfrm>
          <a:custGeom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FCBDC">
              <a:alpha val="39607"/>
            </a:srgbClr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485775" y="5938837"/>
            <a:ext cx="3690937" cy="933450"/>
          </a:xfrm>
          <a:custGeom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" name="Shape 52"/>
          <p:cNvGrpSpPr/>
          <p:nvPr/>
        </p:nvGrpSpPr>
        <p:grpSpPr>
          <a:xfrm>
            <a:off x="-12700" y="5784850"/>
            <a:ext cx="3414712" cy="1092199"/>
            <a:chOff x="-12700" y="5784850"/>
            <a:chExt cx="3414712" cy="1092199"/>
          </a:xfrm>
        </p:grpSpPr>
        <p:pic>
          <p:nvPicPr>
            <p:cNvPr id="53" name="Shape 53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-12700" y="5784850"/>
              <a:ext cx="3414712" cy="1092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Shape 54"/>
            <p:cNvSpPr txBox="1"/>
            <p:nvPr/>
          </p:nvSpPr>
          <p:spPr>
            <a:xfrm>
              <a:off x="277812" y="6421437"/>
              <a:ext cx="1700212" cy="360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" name="Shape 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9050" y="5772150"/>
            <a:ext cx="3421062" cy="110966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3"/>
    <p:sldLayoutId id="2147483651" r:id="rId4"/>
    <p:sldLayoutId id="2147483652" r:id="rId5"/>
    <p:sldLayoutId id="2147483653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00062" y="5945187"/>
            <a:ext cx="4940300" cy="920750"/>
          </a:xfrm>
          <a:custGeom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FCBDC">
              <a:alpha val="39607"/>
            </a:srgbClr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485775" y="5938837"/>
            <a:ext cx="3690937" cy="933450"/>
          </a:xfrm>
          <a:custGeom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Shape 86"/>
          <p:cNvGrpSpPr/>
          <p:nvPr/>
        </p:nvGrpSpPr>
        <p:grpSpPr>
          <a:xfrm>
            <a:off x="-12700" y="5784850"/>
            <a:ext cx="3414712" cy="1092199"/>
            <a:chOff x="-12700" y="5784850"/>
            <a:chExt cx="3414712" cy="1092199"/>
          </a:xfrm>
        </p:grpSpPr>
        <p:pic>
          <p:nvPicPr>
            <p:cNvPr id="87" name="Shape 8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-12700" y="5784850"/>
              <a:ext cx="3414712" cy="1092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Shape 88"/>
            <p:cNvSpPr txBox="1"/>
            <p:nvPr/>
          </p:nvSpPr>
          <p:spPr>
            <a:xfrm>
              <a:off x="277812" y="6421437"/>
              <a:ext cx="1700212" cy="360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050" y="5772150"/>
            <a:ext cx="3421062" cy="110966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/>
          <p:nvPr/>
        </p:nvSpPr>
        <p:spPr>
          <a:xfrm>
            <a:off x="3636962" y="3005136"/>
            <a:ext cx="182561" cy="228600"/>
          </a:xfrm>
          <a:prstGeom prst="chevron">
            <a:avLst>
              <a:gd fmla="val 10800" name="adj"/>
            </a:avLst>
          </a:prstGeom>
          <a:gradFill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 scaled="0"/>
          </a:gradFill>
          <a:ln cap="rnd" cmpd="sng" w="9525">
            <a:solidFill>
              <a:srgbClr val="1E768C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3449637" y="3005136"/>
            <a:ext cx="184149" cy="228600"/>
          </a:xfrm>
          <a:prstGeom prst="chevron">
            <a:avLst>
              <a:gd fmla="val 10800" name="adj"/>
            </a:avLst>
          </a:prstGeom>
          <a:gradFill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 scaled="0"/>
          </a:gradFill>
          <a:ln cap="rnd" cmpd="sng" w="9525">
            <a:solidFill>
              <a:srgbClr val="1E768C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94" name="Shape 94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95" name="Shape 95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500062" y="5945187"/>
            <a:ext cx="4940300" cy="920750"/>
          </a:xfrm>
          <a:custGeom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FCBDC">
              <a:alpha val="39607"/>
            </a:srgbClr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Shape 105"/>
          <p:cNvSpPr/>
          <p:nvPr/>
        </p:nvSpPr>
        <p:spPr>
          <a:xfrm>
            <a:off x="485775" y="5938837"/>
            <a:ext cx="3690937" cy="933450"/>
          </a:xfrm>
          <a:custGeom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6" name="Shape 106"/>
          <p:cNvGrpSpPr/>
          <p:nvPr/>
        </p:nvGrpSpPr>
        <p:grpSpPr>
          <a:xfrm>
            <a:off x="-12700" y="5784850"/>
            <a:ext cx="3414712" cy="1092199"/>
            <a:chOff x="-12700" y="5784850"/>
            <a:chExt cx="3414712" cy="1092199"/>
          </a:xfrm>
        </p:grpSpPr>
        <p:pic>
          <p:nvPicPr>
            <p:cNvPr id="107" name="Shape 10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-12700" y="5784850"/>
              <a:ext cx="3414712" cy="1092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Shape 108"/>
            <p:cNvSpPr txBox="1"/>
            <p:nvPr/>
          </p:nvSpPr>
          <p:spPr>
            <a:xfrm>
              <a:off x="277812" y="6421437"/>
              <a:ext cx="1700212" cy="360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050" y="5772150"/>
            <a:ext cx="3421062" cy="110966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112" name="Shape 112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13" name="Shape 113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14" name="Shape 114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125" name="Shape 125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6" name="Shape 126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7" name="Shape 127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500062" y="5945187"/>
            <a:ext cx="4940300" cy="920750"/>
          </a:xfrm>
          <a:custGeom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FCBDC">
              <a:alpha val="39607"/>
            </a:srgbClr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485775" y="5938837"/>
            <a:ext cx="3690937" cy="933450"/>
          </a:xfrm>
          <a:custGeom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" name="Shape 140"/>
          <p:cNvGrpSpPr/>
          <p:nvPr/>
        </p:nvGrpSpPr>
        <p:grpSpPr>
          <a:xfrm>
            <a:off x="-12700" y="5784850"/>
            <a:ext cx="3414712" cy="1092199"/>
            <a:chOff x="-12700" y="5784850"/>
            <a:chExt cx="3414712" cy="1092199"/>
          </a:xfrm>
        </p:grpSpPr>
        <p:pic>
          <p:nvPicPr>
            <p:cNvPr id="141" name="Shape 14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-12700" y="5784850"/>
              <a:ext cx="3414712" cy="1092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Shape 142"/>
            <p:cNvSpPr txBox="1"/>
            <p:nvPr/>
          </p:nvSpPr>
          <p:spPr>
            <a:xfrm>
              <a:off x="277812" y="6421437"/>
              <a:ext cx="1700212" cy="360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3" name="Shape 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050" y="5772150"/>
            <a:ext cx="3421062" cy="110966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Shape 14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146" name="Shape 146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47" name="Shape 147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48" name="Shape 148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157" name="Shape 157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58" name="Shape 158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59" name="Shape 159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00062" y="5945187"/>
            <a:ext cx="4940300" cy="920750"/>
          </a:xfrm>
          <a:custGeom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FCBDC">
              <a:alpha val="39607"/>
            </a:srgbClr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485775" y="5938837"/>
            <a:ext cx="3690937" cy="933450"/>
          </a:xfrm>
          <a:custGeom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Shape 170"/>
          <p:cNvGrpSpPr/>
          <p:nvPr/>
        </p:nvGrpSpPr>
        <p:grpSpPr>
          <a:xfrm>
            <a:off x="-12700" y="5784850"/>
            <a:ext cx="3414712" cy="1092199"/>
            <a:chOff x="-12700" y="5784850"/>
            <a:chExt cx="3414712" cy="1092199"/>
          </a:xfrm>
        </p:grpSpPr>
        <p:pic>
          <p:nvPicPr>
            <p:cNvPr id="171" name="Shape 17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-12700" y="5784850"/>
              <a:ext cx="3414712" cy="1092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Shape 172"/>
            <p:cNvSpPr txBox="1"/>
            <p:nvPr/>
          </p:nvSpPr>
          <p:spPr>
            <a:xfrm>
              <a:off x="277812" y="6421437"/>
              <a:ext cx="1700212" cy="360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3" name="Shape 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050" y="5772150"/>
            <a:ext cx="3421062" cy="110966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Shape 174"/>
          <p:cNvSpPr/>
          <p:nvPr/>
        </p:nvSpPr>
        <p:spPr>
          <a:xfrm>
            <a:off x="8664575" y="4987925"/>
            <a:ext cx="182561" cy="228600"/>
          </a:xfrm>
          <a:prstGeom prst="chevron">
            <a:avLst>
              <a:gd fmla="val 10800" name="adj"/>
            </a:avLst>
          </a:prstGeom>
          <a:gradFill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 scaled="0"/>
          </a:gradFill>
          <a:ln cap="rnd" cmpd="sng" w="9525">
            <a:solidFill>
              <a:srgbClr val="1E768C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8477250" y="4987925"/>
            <a:ext cx="182561" cy="228600"/>
          </a:xfrm>
          <a:prstGeom prst="chevron">
            <a:avLst>
              <a:gd fmla="val 10800" name="adj"/>
            </a:avLst>
          </a:prstGeom>
          <a:gradFill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 scaled="0"/>
          </a:gradFill>
          <a:ln cap="rnd" cmpd="sng" w="9525">
            <a:solidFill>
              <a:srgbClr val="1E768C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Font typeface="Rambla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x="457200" y="1481137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lvl="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lvl="2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lvl="3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lvl="4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lvl="5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lvl="6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lvl="7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lvl="8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178" name="Shape 178"/>
          <p:cNvSpPr txBox="1"/>
          <p:nvPr>
            <p:ph idx="10" type="dt"/>
          </p:nvPr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79" name="Shape 179"/>
          <p:cNvSpPr txBox="1"/>
          <p:nvPr>
            <p:ph idx="11" type="ftr"/>
          </p:nvPr>
        </p:nvSpPr>
        <p:spPr>
          <a:xfrm>
            <a:off x="4379912" y="6408737"/>
            <a:ext cx="23510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80" name="Shape 180"/>
          <p:cNvSpPr txBox="1"/>
          <p:nvPr>
            <p:ph idx="12" type="sldNum"/>
          </p:nvPr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24.png"/><Relationship Id="rId5" Type="http://schemas.openxmlformats.org/officeDocument/2006/relationships/image" Target="../media/image21.jpg"/><Relationship Id="rId6" Type="http://schemas.openxmlformats.org/officeDocument/2006/relationships/image" Target="../media/image23.jpg"/><Relationship Id="rId7" Type="http://schemas.openxmlformats.org/officeDocument/2006/relationships/image" Target="../media/image17.jpg"/><Relationship Id="rId8" Type="http://schemas.openxmlformats.org/officeDocument/2006/relationships/image" Target="../media/image2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hyperlink" Target="mailto:stardex@vsnl.net" TargetMode="External"/><Relationship Id="rId5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Shape 192"/>
          <p:cNvPicPr preferRelativeResize="0"/>
          <p:nvPr>
            <p:ph type="ctr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037" y="1316037"/>
            <a:ext cx="8802686" cy="172561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Shape 193"/>
          <p:cNvSpPr txBox="1"/>
          <p:nvPr>
            <p:ph idx="1" type="subTitle"/>
          </p:nvPr>
        </p:nvSpPr>
        <p:spPr>
          <a:xfrm>
            <a:off x="2306636" y="4524375"/>
            <a:ext cx="5170487" cy="973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wrap="square" tIns="45700">
            <a:noAutofit/>
          </a:bodyPr>
          <a:lstStyle/>
          <a:p>
            <a:pPr indent="0" lvl="0" marL="0" marR="6400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i="0" lang="en-US" sz="27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B.V. Bhaskar Reddy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Shape 200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261" y="268287"/>
            <a:ext cx="8497886" cy="1158874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Shape 201"/>
          <p:cNvSpPr txBox="1"/>
          <p:nvPr>
            <p:ph idx="1" type="body"/>
          </p:nvPr>
        </p:nvSpPr>
        <p:spPr>
          <a:xfrm>
            <a:off x="457200" y="1600200"/>
            <a:ext cx="7786686" cy="2763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63525" lvl="0" marL="36512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  </a:t>
            </a:r>
            <a:r>
              <a:rPr b="0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Discuss new developments in Starch Adhesives and its potential to meet challenges of making Corrugated Box in Manual Plant.</a:t>
            </a:r>
          </a:p>
          <a:p>
            <a:pPr indent="-263525" lvl="0" marL="36512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descr="Corrugated cardboard" id="202" name="Shape 202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0800" y="4724400"/>
            <a:ext cx="4038599" cy="123031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descr="box_int" id="205" name="Shape 205"/>
          <p:cNvSpPr txBox="1"/>
          <p:nvPr/>
        </p:nvSpPr>
        <p:spPr>
          <a:xfrm>
            <a:off x="168275" y="46036"/>
            <a:ext cx="296861" cy="2968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box_int" id="206" name="Shape 206"/>
          <p:cNvSpPr txBox="1"/>
          <p:nvPr/>
        </p:nvSpPr>
        <p:spPr>
          <a:xfrm>
            <a:off x="168275" y="46036"/>
            <a:ext cx="296861" cy="2968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>
            <p:ph idx="1" type="body"/>
          </p:nvPr>
        </p:nvSpPr>
        <p:spPr>
          <a:xfrm>
            <a:off x="990600" y="1600200"/>
            <a:ext cx="7696199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635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New developments in starch adhesives for Corrugated Board application.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Challenges in board making in Manual Plant.How new developments in Starch Adhesives help in meeting these challenges.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Case Study on drying.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Essential equipments and Instruments for Manual Plants.</a:t>
            </a:r>
          </a:p>
          <a:p>
            <a:pPr indent="-239712" lvl="1" marL="620712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12" name="Shape 212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14" name="Shape 214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261" y="268287"/>
            <a:ext cx="8497886" cy="115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/>
          <p:nvPr>
            <p:ph idx="1" type="body"/>
          </p:nvPr>
        </p:nvSpPr>
        <p:spPr>
          <a:xfrm>
            <a:off x="1066800" y="1600200"/>
            <a:ext cx="7619999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635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High solid adhesives (Low water mix ratios). Can go up to 50% (1:1 water mix ratio at same viscosity)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Replacement of  Tapioca Starch based adhesives with Maize Starch based adhesives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Usage of special additives like Resins , Penetration aids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Adhesives without  Borax and Caustic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20" name="Shape 220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22" name="Shape 222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261" y="268287"/>
            <a:ext cx="8497886" cy="115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>
            <p:ph idx="1" type="body"/>
          </p:nvPr>
        </p:nvSpPr>
        <p:spPr>
          <a:xfrm>
            <a:off x="533400" y="1828800"/>
            <a:ext cx="8381999" cy="4267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39712" lvl="1" marL="6207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Challenges</a:t>
            </a:r>
          </a:p>
          <a:p>
            <a:pPr indent="-239712" lvl="1" marL="620712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Wet and Soft Boards- Most of the Manual Plants are struggling to supply dry boxes with required compression</a:t>
            </a:r>
          </a:p>
          <a:p>
            <a:pPr indent="-239712" lvl="1" marL="620712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Poor Bonding</a:t>
            </a:r>
          </a:p>
          <a:p>
            <a:pPr indent="-239712" lvl="1" marL="620712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Flute Marks on the top paper</a:t>
            </a:r>
          </a:p>
          <a:p>
            <a:pPr indent="-239712" lvl="1" marL="620712" marR="0" rtl="0" algn="l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Wash boarding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30" name="Shape 230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900" y="146050"/>
            <a:ext cx="8328025" cy="176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>
            <p:ph idx="1" type="body"/>
          </p:nvPr>
        </p:nvSpPr>
        <p:spPr>
          <a:xfrm>
            <a:off x="990600" y="1295400"/>
            <a:ext cx="7696199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533400" lvl="0" marL="5334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533400" lvl="0" marL="533400" marR="0" rtl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Bringing down Board Moisture to 8% is the top most concern and challenge faced by manual plants.</a:t>
            </a:r>
          </a:p>
          <a:p>
            <a:pPr indent="-533400" lvl="0" marL="5334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Why Boards are wet</a:t>
            </a:r>
          </a:p>
          <a:p>
            <a:pPr indent="-533400" lvl="0" marL="5334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High COBB  of Kraft Paper.</a:t>
            </a:r>
          </a:p>
          <a:p>
            <a:pPr indent="-533400" lvl="0" marL="5334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Low adhesive solids. Below 20.</a:t>
            </a:r>
          </a:p>
          <a:p>
            <a:pPr indent="-533400" lvl="0" marL="5334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Excessive application of Pasting glue. </a:t>
            </a:r>
          </a:p>
          <a:p>
            <a:pPr indent="-533400" lvl="0" marL="5334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2 Ply moisture above 7.5% or below 5.</a:t>
            </a:r>
          </a:p>
          <a:p>
            <a:pPr indent="-533400" lvl="0" marL="533400" marR="0" rtl="0" algn="l">
              <a:lnSpc>
                <a:spcPct val="8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Damaged flutes due to excess application of pressure. This will lead to very high application of glue and resultant delay in drying.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36" name="Shape 236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37" name="Shape 237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38" name="Shape 238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75" y="444500"/>
            <a:ext cx="8858249" cy="93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/>
          <p:nvPr>
            <p:ph idx="1" type="body"/>
          </p:nvPr>
        </p:nvSpPr>
        <p:spPr>
          <a:xfrm>
            <a:off x="609600" y="1752600"/>
            <a:ext cx="8305799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534987" lvl="2" marL="100488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How new developments help us get DRY Boards (8-9%) in less than 1 hour</a:t>
            </a:r>
          </a:p>
          <a:p>
            <a:pPr indent="-534987" lvl="2" marL="1004887" marR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Use high solids (25-50%) at normal viscosity     of 30 sec in B4</a:t>
            </a:r>
          </a:p>
          <a:p>
            <a:pPr indent="-534987" lvl="2" marL="1004887" marR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Pasting glue application to be restricted to 40 grams/Sq. Mtr area.10-20% for high GSM</a:t>
            </a:r>
          </a:p>
          <a:p>
            <a:pPr indent="-534987" lvl="2" marL="1004887" marR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Resins and penetration can make boards stiffer.</a:t>
            </a:r>
          </a:p>
          <a:p>
            <a:pPr indent="-534987" lvl="2" marL="1004887" marR="0" rtl="0" algn="l">
              <a:lnSpc>
                <a:spcPct val="80000"/>
              </a:lnSpc>
              <a:spcBef>
                <a:spcPts val="900"/>
              </a:spcBef>
              <a:spcAft>
                <a:spcPts val="60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45" name="Shape 245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46" name="Shape 246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9825" y="603250"/>
            <a:ext cx="7785100" cy="115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/>
          <p:nvPr>
            <p:ph idx="1" type="body"/>
          </p:nvPr>
        </p:nvSpPr>
        <p:spPr>
          <a:xfrm>
            <a:off x="457200" y="1219200"/>
            <a:ext cx="8229600" cy="4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534987" lvl="2" marL="100488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Working Parameter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 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Moisture % profile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53" name="Shape 253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54" name="Shape 254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12" y="192425"/>
            <a:ext cx="8497800" cy="963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5" name="Shape 255"/>
          <p:cNvGraphicFramePr/>
          <p:nvPr/>
        </p:nvGraphicFramePr>
        <p:xfrm>
          <a:off x="1752600" y="472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{77B06BBC-4182-4BF7-9537-B6EFB1D169EE}</a:tableStyleId>
              </a:tblPr>
              <a:tblGrid>
                <a:gridCol w="1933575"/>
                <a:gridCol w="1692275"/>
                <a:gridCol w="1692275"/>
                <a:gridCol w="1692275"/>
              </a:tblGrid>
              <a:tr h="9144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Immediately after pasting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 5 minutes in the stack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5 min  of removing from stack 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2 hours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21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13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10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9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6" name="Shape 256"/>
          <p:cNvGraphicFramePr/>
          <p:nvPr/>
        </p:nvGraphicFramePr>
        <p:xfrm>
          <a:off x="1905000" y="2133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{77B06BBC-4182-4BF7-9537-B6EFB1D169EE}</a:tableStyleId>
              </a:tblPr>
              <a:tblGrid>
                <a:gridCol w="1120775"/>
                <a:gridCol w="1439850"/>
                <a:gridCol w="1279525"/>
                <a:gridCol w="960425"/>
                <a:gridCol w="1981200"/>
              </a:tblGrid>
              <a:tr h="6397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Board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Top paper gsm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Glue used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Glue  Solids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Application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5 ply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Manual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180 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Maize Cold High pH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20%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43 gms/Sq.Mtr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3 roller Pasting Machine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idx="1" type="body"/>
          </p:nvPr>
        </p:nvSpPr>
        <p:spPr>
          <a:xfrm>
            <a:off x="457200" y="1219200"/>
            <a:ext cx="8229600" cy="4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635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Working Parameter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 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Moisture % profile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64" name="Shape 264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261" y="212725"/>
            <a:ext cx="8497886" cy="9636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5" name="Shape 265"/>
          <p:cNvGraphicFramePr/>
          <p:nvPr/>
        </p:nvGraphicFramePr>
        <p:xfrm>
          <a:off x="2133600" y="472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{77B06BBC-4182-4BF7-9537-B6EFB1D169EE}</a:tableStyleId>
              </a:tblPr>
              <a:tblGrid>
                <a:gridCol w="1828800"/>
                <a:gridCol w="1600200"/>
                <a:gridCol w="1600200"/>
              </a:tblGrid>
              <a:tr h="9144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Immediately after Pasting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 4 min under belt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5 min  of removing from  belt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Under the belt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12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8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6" name="Shape 266"/>
          <p:cNvGraphicFramePr/>
          <p:nvPr/>
        </p:nvGraphicFramePr>
        <p:xfrm>
          <a:off x="1752600" y="2133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{77B06BBC-4182-4BF7-9537-B6EFB1D169EE}</a:tableStyleId>
              </a:tblPr>
              <a:tblGrid>
                <a:gridCol w="1169975"/>
                <a:gridCol w="1377950"/>
                <a:gridCol w="1592250"/>
                <a:gridCol w="965200"/>
                <a:gridCol w="1981200"/>
              </a:tblGrid>
              <a:tr h="6397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Board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Top paper gsm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Glue used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Glue  Solids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Application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accent1"/>
                    </a:solidFill>
                  </a:tcPr>
                </a:tc>
              </a:tr>
              <a:tr h="6397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3 ply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Manual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220 duplex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Maize Cold High pH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33%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45 gms/Sq.Mtr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Flute laminator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/>
          <p:nvPr>
            <p:ph idx="1" type="body"/>
          </p:nvPr>
        </p:nvSpPr>
        <p:spPr>
          <a:xfrm>
            <a:off x="990600" y="1371600"/>
            <a:ext cx="7702549" cy="4754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660400" lvl="0" marL="6604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Why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Low Solids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Low Viscosity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Combination above two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Separation of Starch and water.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Insufficient glue application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What needs to done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Use starch adhesives with at least 20% solids. 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Keep adhesive viscosity  is 28-40 sec in B4.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Use adhesives with stable viscosity 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Assumption – All machine and Paper  parameters are normal ( S/F temperature, application etc,COBB)</a:t>
            </a:r>
          </a:p>
          <a:p>
            <a:pPr indent="-660400" lvl="0" marL="66040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660400" lvl="0" marL="660400" marR="0" rtl="0" algn="l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660400" lvl="0" marL="660400" marR="0" rtl="0" algn="l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660400" lvl="0" marL="660400" marR="0" rtl="0" algn="l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72" name="Shape 272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73" name="Shape 273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74" name="Shape 274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261" y="268287"/>
            <a:ext cx="8497886" cy="103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/>
          <p:nvPr>
            <p:ph idx="1" type="body"/>
          </p:nvPr>
        </p:nvSpPr>
        <p:spPr>
          <a:xfrm>
            <a:off x="990600" y="1295400"/>
            <a:ext cx="7696199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635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Why &amp; Where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5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Usage of alkaline ( high pH) adhesives in Pasting operation.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5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Usually it is observed in imported paper and agro based papers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5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Marks are visible predominantly on lower GSM.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What needs to be done</a:t>
            </a:r>
          </a:p>
          <a:p>
            <a:pPr indent="-263525" lvl="0" marL="365125" marR="0" rtl="0" algn="l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5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Use of Neutral pH Pasting Adhesive will solve problem </a:t>
            </a:r>
          </a:p>
        </p:txBody>
      </p:sp>
      <p:sp>
        <p:nvSpPr>
          <p:cNvPr id="280" name="Shape 280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82" name="Shape 282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261" y="268287"/>
            <a:ext cx="8497886" cy="115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/>
          <p:nvPr>
            <p:ph idx="1" type="body"/>
          </p:nvPr>
        </p:nvSpPr>
        <p:spPr>
          <a:xfrm>
            <a:off x="1371600" y="1600200"/>
            <a:ext cx="7391399" cy="3200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63525" lvl="0" marL="36512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Why</a:t>
            </a:r>
          </a:p>
          <a:p>
            <a:pPr indent="-263525" lvl="0" marL="36512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Excess application of glue results in wash boarding</a:t>
            </a:r>
          </a:p>
          <a:p>
            <a:pPr indent="-263525" lvl="0" marL="36512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mbla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What needs to done</a:t>
            </a:r>
          </a:p>
          <a:p>
            <a:pPr indent="-263525" lvl="0" marL="36512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Use of good solids and lesser application of glue will solve this problem</a:t>
            </a:r>
          </a:p>
          <a:p>
            <a:pPr indent="-263525" lvl="0" marL="365125" marR="0" rtl="0" algn="l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Use of Resins and Penetrations aids can improve the board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838200" y="60198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6553200" y="5943600"/>
            <a:ext cx="2133599" cy="7778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91" name="Shape 291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261" y="268287"/>
            <a:ext cx="8497886" cy="115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Shape 29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9900" y="2087561"/>
            <a:ext cx="3124199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298" name="Shape 298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299" name="Shape 299"/>
          <p:cNvPicPr preferRelativeResize="0"/>
          <p:nvPr>
            <p:ph type="title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425" y="268287"/>
            <a:ext cx="8467725" cy="1158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2.imimg.com/data2/MU/XV/MY-2611899/erma-refractometer-250x250.jpg" id="300" name="Shape 30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29000" y="5029200"/>
            <a:ext cx="1920875" cy="1644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Fluke 62 " id="301" name="Shape 30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34200" y="1447800"/>
            <a:ext cx="1893887" cy="28654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1.bp.blogspot.com/-MGExhefxrao/TlZt6sHenXI/AAAAAAAAAKs/BiMOWz5vQ_0/s1600/Flow%252520Cup%252520Viscometer.jpg" id="302" name="Shape 30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34200" y="4724400"/>
            <a:ext cx="1712911" cy="14287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jogjas.com/indogama/wp-content/uploads/delmhorst-paper-moisture-meter-p-2000.jpg" id="303" name="Shape 30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04800" y="1752600"/>
            <a:ext cx="2611436" cy="340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Shape 309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3550" y="360362"/>
            <a:ext cx="7248524" cy="1858961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Shape 310"/>
          <p:cNvSpPr txBox="1"/>
          <p:nvPr>
            <p:ph idx="1" type="body"/>
          </p:nvPr>
        </p:nvSpPr>
        <p:spPr>
          <a:xfrm>
            <a:off x="4724400" y="1981200"/>
            <a:ext cx="3783011" cy="38004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63525" lvl="0" marL="36512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1" i="0" lang="en-US" sz="5000" u="none" cap="none" strike="noStrike">
                <a:solidFill>
                  <a:srgbClr val="0070C0"/>
                </a:solidFill>
                <a:latin typeface="Rambla"/>
                <a:ea typeface="Rambla"/>
                <a:cs typeface="Rambla"/>
                <a:sym typeface="Rambla"/>
              </a:rPr>
              <a:t>STARDEX</a:t>
            </a:r>
          </a:p>
          <a:p>
            <a:pPr indent="-263525" lvl="0" marL="36512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1" i="0" lang="en-US" sz="2800" u="sng" cap="none" strike="noStrike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4"/>
              </a:rPr>
              <a:t>stardex@vsnl.net</a:t>
            </a:r>
            <a:r>
              <a:rPr b="0" i="0" lang="en-US" sz="2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                        </a:t>
            </a:r>
          </a:p>
          <a:p>
            <a:pPr indent="-263525" lvl="0" marL="36512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i="0" lang="en-US" sz="2800" u="none" cap="none" strike="noStrike">
                <a:solidFill>
                  <a:srgbClr val="008080"/>
                </a:solidFill>
                <a:latin typeface="Rambla"/>
                <a:ea typeface="Rambla"/>
                <a:cs typeface="Rambla"/>
                <a:sym typeface="Rambla"/>
              </a:rPr>
              <a:t>Tele: 040 – 23060334   Fax: 040 - 23061638</a:t>
            </a:r>
          </a:p>
          <a:p>
            <a:pPr indent="-263525" lvl="0" marL="36512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1" i="0" lang="en-US" sz="2800" u="none" cap="none" strike="noStrike">
                <a:solidFill>
                  <a:srgbClr val="009999"/>
                </a:solidFill>
                <a:latin typeface="Rambla"/>
                <a:ea typeface="Rambla"/>
                <a:cs typeface="Rambla"/>
                <a:sym typeface="Rambla"/>
              </a:rPr>
              <a:t>www.stardex.in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None/>
            </a:pPr>
            <a:r>
              <a:t/>
            </a:r>
            <a:endParaRPr b="1" i="0" sz="2800" u="none" cap="none" strike="noStrike">
              <a:solidFill>
                <a:srgbClr val="009999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11" name="Shape 311"/>
          <p:cNvSpPr txBox="1"/>
          <p:nvPr/>
        </p:nvSpPr>
        <p:spPr>
          <a:xfrm>
            <a:off x="6727825" y="6408737"/>
            <a:ext cx="1919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Dec 2013</a:t>
            </a:r>
          </a:p>
        </p:txBody>
      </p:sp>
      <p:sp>
        <p:nvSpPr>
          <p:cNvPr id="312" name="Shape 312"/>
          <p:cNvSpPr txBox="1"/>
          <p:nvPr/>
        </p:nvSpPr>
        <p:spPr>
          <a:xfrm>
            <a:off x="8647111" y="6408737"/>
            <a:ext cx="3667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313" name="Shape 313"/>
          <p:cNvSpPr txBox="1"/>
          <p:nvPr/>
        </p:nvSpPr>
        <p:spPr>
          <a:xfrm>
            <a:off x="762000" y="609600"/>
            <a:ext cx="74676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25000"/>
              <a:buFont typeface="Arial"/>
              <a:buNone/>
            </a:pPr>
            <a:r>
              <a:rPr b="1" i="0" lang="en-US" sz="72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</a:p>
        </p:txBody>
      </p:sp>
      <p:pic>
        <p:nvPicPr>
          <p:cNvPr descr="C:\Users\Sony\Desktop\stardex logo.jpg" id="314" name="Shape 3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400" y="2133600"/>
            <a:ext cx="37338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3_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4_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7_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8_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2_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5_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6_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